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59" r:id="rId4"/>
    <p:sldId id="260" r:id="rId5"/>
    <p:sldId id="279" r:id="rId6"/>
    <p:sldId id="281" r:id="rId7"/>
    <p:sldId id="275" r:id="rId8"/>
    <p:sldId id="276" r:id="rId9"/>
    <p:sldId id="277" r:id="rId10"/>
    <p:sldId id="261" r:id="rId11"/>
    <p:sldId id="263" r:id="rId12"/>
    <p:sldId id="264" r:id="rId13"/>
    <p:sldId id="265" r:id="rId14"/>
    <p:sldId id="266" r:id="rId15"/>
    <p:sldId id="267" r:id="rId16"/>
    <p:sldId id="286" r:id="rId17"/>
    <p:sldId id="272" r:id="rId18"/>
    <p:sldId id="284" r:id="rId19"/>
    <p:sldId id="283" r:id="rId20"/>
    <p:sldId id="274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2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24" d="100"/>
          <a:sy n="124" d="100"/>
        </p:scale>
        <p:origin x="1368" y="-19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ADAACF-4F89-43F0-91D9-F5862DA9CA49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392C92-0F39-4ECC-B586-AACCC22025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39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92C92-0F39-4ECC-B586-AACCC220252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599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84688-A724-4ACA-A4FC-6D8E1DBA5FDE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46E1-1431-42F3-BA9A-4B36015310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526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84688-A724-4ACA-A4FC-6D8E1DBA5FDE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46E1-1431-42F3-BA9A-4B36015310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806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84688-A724-4ACA-A4FC-6D8E1DBA5FDE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46E1-1431-42F3-BA9A-4B36015310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580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84688-A724-4ACA-A4FC-6D8E1DBA5FDE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46E1-1431-42F3-BA9A-4B36015310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593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84688-A724-4ACA-A4FC-6D8E1DBA5FDE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46E1-1431-42F3-BA9A-4B36015310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119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84688-A724-4ACA-A4FC-6D8E1DBA5FDE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46E1-1431-42F3-BA9A-4B36015310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859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84688-A724-4ACA-A4FC-6D8E1DBA5FDE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46E1-1431-42F3-BA9A-4B36015310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13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84688-A724-4ACA-A4FC-6D8E1DBA5FDE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46E1-1431-42F3-BA9A-4B36015310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043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84688-A724-4ACA-A4FC-6D8E1DBA5FDE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46E1-1431-42F3-BA9A-4B36015310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946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84688-A724-4ACA-A4FC-6D8E1DBA5FDE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46E1-1431-42F3-BA9A-4B36015310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591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84688-A724-4ACA-A4FC-6D8E1DBA5FDE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46E1-1431-42F3-BA9A-4B36015310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044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84688-A724-4ACA-A4FC-6D8E1DBA5FDE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F46E1-1431-42F3-BA9A-4B36015310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906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80308" y="2089013"/>
            <a:ext cx="9144000" cy="313612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позитивной социализации"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97874" y="5331812"/>
            <a:ext cx="9144000" cy="760956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Составила воспитатель: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Репитор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Татьяна Сергеевна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квалификационная категория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920842"/>
              </p:ext>
            </p:extLst>
          </p:nvPr>
        </p:nvGraphicFramePr>
        <p:xfrm>
          <a:off x="694508" y="330689"/>
          <a:ext cx="10515600" cy="1175539"/>
        </p:xfrm>
        <a:graphic>
          <a:graphicData uri="http://schemas.openxmlformats.org/drawingml/2006/table">
            <a:tbl>
              <a:tblPr/>
              <a:tblGrid>
                <a:gridCol w="10515600">
                  <a:extLst>
                    <a:ext uri="{9D8B030D-6E8A-4147-A177-3AD203B41FA5}">
                      <a16:colId xmlns:a16="http://schemas.microsoft.com/office/drawing/2014/main" val="524349871"/>
                    </a:ext>
                  </a:extLst>
                </a:gridCol>
              </a:tblGrid>
              <a:tr h="1175539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</a:t>
                      </a: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бюджетное дошкольное образовательное учреждение детский сад №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поселка городского типа Черноморского муниципального образования Северский район</a:t>
                      </a:r>
                    </a:p>
                  </a:txBody>
                  <a:tcPr marL="86948" marR="86948" marT="86948" marB="8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45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4105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6023" y="1166843"/>
            <a:ext cx="10620103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позитивной социализации </a:t>
            </a:r>
          </a:p>
          <a:p>
            <a:pPr algn="ctr"/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настоящее время особое внимание уделяется проблеме социально-личностного развития и воспитания дошкольников, являющейся одним из компонентов Государственного стандарта по дошкольному образованию.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Современный ребенок какой он? Ребенок с телефоном, планшетом, телевизором. Модный девайс не заменит реального общения со сверстниками, взрослыми, не научит чувствовать, выражать свои мысли, эмоции.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Согласно ФГОС ДО и образовательной программы основные усилия направлены на: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Позитивную социализацию детей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Позитивная социализация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умение ребенка взаимодействовать с окружающими людьми, выстраивать свое поведение и деятельность, учитывая потребности и интересы других.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636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9713" y="992776"/>
            <a:ext cx="1028046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позитивной социализации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освоение дошкольниками первоначальных представлений социального характера и включение их в систему социальных отношений общества.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позитивной социализации: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эмоциональное благополучие ребенка;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положительное отношение к окружающим людям;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коммуникативная компетентность дошкольника;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развитие социальных навыков детей.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595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2513" y="613953"/>
            <a:ext cx="1095973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позитивной социализации:</a:t>
            </a:r>
          </a:p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Эмоциональное благополучие ребенка</a:t>
            </a:r>
          </a:p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Положительное отношение к окружающим людям</a:t>
            </a:r>
          </a:p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Коммуникативная компетентность дошкольника </a:t>
            </a:r>
          </a:p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социальных навыков</a:t>
            </a:r>
          </a:p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Обогащение предметно-пространственной среды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569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Предметно-пространственная среда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584" y="1825625"/>
            <a:ext cx="3953168" cy="43513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464" y="1825625"/>
            <a:ext cx="4510216" cy="43513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80629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74" y="160846"/>
            <a:ext cx="4697962" cy="62639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496" y="1099692"/>
            <a:ext cx="5584727" cy="492761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315490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183" y="417377"/>
            <a:ext cx="10515600" cy="5656852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на первое место выдвигается задача развития ребенка, это современная стратегия российской педагогики. Мы должны так организовать совместную деятельность с дошкольниками, чтобы она была направлена на формирование их познавательной активности и самостоятельности, развитие способностей.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895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05046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моей работы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развивающего обучения, достаточно разнообразны: это игра, наблюдение, беседы-обсуждения из личного опыта, экспериментирование, решение проблемных ситуаций, проектная деятельность, моделирование, речевые ситуации, сценарии активизирующего общения и многие другие.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289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6719" y="220573"/>
            <a:ext cx="10515600" cy="1973988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актуальными для своей работы я определила следующие педагогические технологии: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70205" y="2194561"/>
            <a:ext cx="10968627" cy="431074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Игровые ситуации</a:t>
            </a:r>
          </a:p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Проблемные 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</a:t>
            </a:r>
          </a:p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Ситуации-иллюстрации</a:t>
            </a:r>
            <a:endPara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Ситуации, обращенные к личному опыту 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</a:p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Творческие 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</a:t>
            </a:r>
          </a:p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Рефлексивный круг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акции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087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«Игровые ситуации»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280077"/>
            <a:ext cx="5181600" cy="3886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6684"/>
            <a:ext cx="5181600" cy="3886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Объект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659" y="1115196"/>
            <a:ext cx="5183188" cy="36845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73218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«Проблемные ситуации»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248" y="1825625"/>
            <a:ext cx="3263503" cy="43513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248" y="1825625"/>
            <a:ext cx="3263503" cy="43513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5984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«Ситуации, обращенные к личному опыту ребенка»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16" y="1690688"/>
            <a:ext cx="5181600" cy="3886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1402" y="2003776"/>
            <a:ext cx="4631498" cy="427519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39726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«Творческие ситуации» 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51" y="1375635"/>
            <a:ext cx="5181600" cy="43513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842" y="3524458"/>
            <a:ext cx="2919205" cy="2691142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25625"/>
            <a:ext cx="5945746" cy="50323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5724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«Театральная деятельность»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598" y="1825625"/>
            <a:ext cx="4616804" cy="43513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248" y="1825625"/>
            <a:ext cx="3263503" cy="43513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917521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«Рефлексивный круг»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646" y="1825625"/>
            <a:ext cx="4056844" cy="43513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5"/>
            <a:ext cx="4222551" cy="43513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161984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Технология « Социальная акция»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8923986" cy="4351338"/>
          </a:xfrm>
        </p:spPr>
        <p:txBody>
          <a:bodyPr/>
          <a:lstStyle/>
          <a:p>
            <a:r>
              <a:rPr lang="ru-RU" dirty="0" smtClean="0"/>
              <a:t>Доброе сердце                                 Открытка для ветерана            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55979"/>
            <a:ext cx="5181600" cy="33997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402" y="2318197"/>
            <a:ext cx="3844344" cy="42588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38421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«Социальные акции»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27101" y="1498283"/>
            <a:ext cx="5157787" cy="823912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«Безопасная дорога»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317966" y="2505074"/>
            <a:ext cx="4376056" cy="40132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15856" y="1498283"/>
            <a:ext cx="5183188" cy="823912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«Для любимой мамочки»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215856" y="2537011"/>
            <a:ext cx="4349931" cy="401329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1" y="2322195"/>
            <a:ext cx="4410736" cy="41961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67553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«Экспериментирование»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5"/>
            <a:ext cx="4222551" cy="43513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890" y="1825625"/>
            <a:ext cx="4109861" cy="43513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949843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42" y="2237749"/>
            <a:ext cx="4275140" cy="4351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997435" y="1646521"/>
            <a:ext cx="4889851" cy="54992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Объект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303" y="0"/>
            <a:ext cx="4968027" cy="36303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371091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29502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внимание!!!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4263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275</Words>
  <Application>Microsoft Office PowerPoint</Application>
  <PresentationFormat>Широкоэкранный</PresentationFormat>
  <Paragraphs>47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Тема Office</vt:lpstr>
      <vt:lpstr>Тема:  «Технологии позитивной социализации" </vt:lpstr>
      <vt:lpstr>Презентация PowerPoint</vt:lpstr>
      <vt:lpstr>Презентация PowerPoint</vt:lpstr>
      <vt:lpstr>Презентация PowerPoint</vt:lpstr>
      <vt:lpstr>Предметно-пространственная среда </vt:lpstr>
      <vt:lpstr>Презентация PowerPoint</vt:lpstr>
      <vt:lpstr>Сегодня на первое место выдвигается задача развития ребенка, это современная стратегия российской педагогики. Мы должны так организовать совместную деятельность с дошкольниками, чтобы она была направлена на формирование их познавательной активности и самостоятельности, развитие способностей.</vt:lpstr>
      <vt:lpstr>Формы моей работы в рамках развивающего обучения, достаточно разнообразны: это игра, наблюдение, беседы-обсуждения из личного опыта, экспериментирование, решение проблемных ситуаций, проектная деятельность, моделирование, речевые ситуации, сценарии активизирующего общения и многие другие.</vt:lpstr>
      <vt:lpstr>Наиболее актуальными для своей работы я определила следующие педагогические технологии:</vt:lpstr>
      <vt:lpstr>Технология «Игровые ситуации»</vt:lpstr>
      <vt:lpstr>Технология «Проблемные ситуации»</vt:lpstr>
      <vt:lpstr>«Ситуации, обращенные к личному опыту ребенка»</vt:lpstr>
      <vt:lpstr>Технология «Творческие ситуации»  </vt:lpstr>
      <vt:lpstr>«Театральная деятельность»</vt:lpstr>
      <vt:lpstr>«Рефлексивный круг»</vt:lpstr>
      <vt:lpstr>Технология « Социальная акция»</vt:lpstr>
      <vt:lpstr>Технология «Социальные акции»</vt:lpstr>
      <vt:lpstr>«Экспериментирование»</vt:lpstr>
      <vt:lpstr>Презентация PowerPoint</vt:lpstr>
      <vt:lpstr>Спасибо за внимание!!!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 «Технологии позитивной социализации"</dc:title>
  <dc:creator>Плюша</dc:creator>
  <cp:lastModifiedBy>Йру</cp:lastModifiedBy>
  <cp:revision>24</cp:revision>
  <dcterms:created xsi:type="dcterms:W3CDTF">2022-10-16T14:40:06Z</dcterms:created>
  <dcterms:modified xsi:type="dcterms:W3CDTF">2022-10-17T17:04:16Z</dcterms:modified>
</cp:coreProperties>
</file>